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11601" r:id="rId2"/>
    <p:sldId id="11602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94" d="100"/>
          <a:sy n="94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72789-DD02-54F3-0D4E-EBB636300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3A87382-1FC4-36E9-1265-C592D9415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2292E1-B984-DE49-3E9A-E4A33E724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3FA448-858D-8520-BAF5-1E112837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86EFE91-C99F-C0CA-3A70-29624176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8728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247D23-E259-C6F8-2E0D-38ADA5327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9E2DD0A-30AB-87C8-5641-6B54B5777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A6EB5E-C133-D279-558C-6D1F7C835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624BE2-C824-8F16-DFB8-5D1C4E1E8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27A3E86-9273-6377-0A72-36A758D8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2559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CEABAC7-4C82-C585-B451-C93AB50F5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0AFA3C5-2D2D-5166-F570-31FD5AFCE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CB86A1-6232-742E-A9B2-E7B253E9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73957E-A93B-8422-13EB-FE74A00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C8295B-45CB-0719-8C13-61E53D64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319149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16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794A62-0C93-02F7-A172-CC8B49825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C00F627-866A-EBD7-800B-73ED289BE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F55BC9-D672-E5A3-C56D-917E5F38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4693226-9B11-7E5F-21A0-D069A1D3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7CD4A77-4C76-B677-8BA1-2402C27F1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84539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3F8998-FEAD-F654-DC01-BFCDED21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4140B7E-AE85-4300-9517-517C97861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5C20FE-46A1-D0AD-D6C7-A0DAEEAC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4DE4711-7E07-6F6A-67C9-E5A794AC8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145F5B-D94A-262C-62F9-0DB00AE5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26079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29236F-3495-6D64-90C0-D51ED8DC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564077-E1A7-C5DC-2E78-B24487F4C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450F47E-D83A-E39A-AD07-5E4A38ACF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6BDB55-76C4-9AF2-AE6F-2EC5E8D8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D56DB51-17D8-5D62-B295-4F26C8AD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297AA43-AEA8-F7B1-B044-AB37FB1E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52358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9952F3-1767-2F82-3C3D-A1C650D9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F2ABC8A-ED6B-92DF-E6FB-442A4E92F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C2937D7-2FFB-A4B8-C4BB-44A07D8F3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BF607D9-C917-F7AF-EDBE-58BAF5282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9A3E425-4C0F-3BF6-FBD5-13C68245D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326E757-1B01-91FA-8D84-CDCF5255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7C61D78-6830-A46E-D78C-0E2FF4AA8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D6A7FA3-8BBC-5DD9-03FD-64C8F7CDF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34995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6FA6CD-DB8E-E4ED-7BEB-9942551E8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E51AC62-ADEA-53F6-D809-409F5E4B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B4A54A0-287E-26E5-1B21-FF6236C2F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05AF97E-AA14-268B-691A-812AFAD2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59956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7AE2E2E-E350-84E5-BB98-E307BEB7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84D3162-95C3-224F-B42F-36300811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5850E22-4E38-FCA3-D747-6DA0B118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0408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8CA85F-34E7-9E9A-ECBF-DFA53E94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1AD9585-2529-D88F-FE93-5778EC0B3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FF86CF-C611-6062-4595-CDD063916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A96682B-2800-2FB4-8C53-4237EE62E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2715BF-3BF1-BDA8-005B-8E88AC9D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C83D4F6-9263-6D25-4B6F-1864ED83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12408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5E1792-BA65-A37B-C196-9965A26F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6A4D2BE-A876-1B72-4662-2A96187F2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4DC1411-BCFC-85EC-FB7F-093CC29C8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AB79A34-D39A-E346-C935-CBD15568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51FA52-225E-5143-8E0C-99F722FA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4D13AF4-CE39-5367-BDB0-7DAF31C0B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60024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5A8A380-C8F8-ABE5-1187-D3DE18A02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81AC32A-3CCF-7378-2304-F1E91FA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48B608-1B54-154C-A993-02EDF585D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0BE09-5A67-48BA-8BCF-48E49BA579BE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03D3469-7058-1AC8-3623-78055152E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64FAC30-BD10-BFA9-E1F9-19798C6A2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12507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youtube.com/watch?v=K7A3jqYl5Ow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C0EA24-919C-69AB-35C8-5B557CE8EBB9}"/>
              </a:ext>
            </a:extLst>
          </p:cNvPr>
          <p:cNvSpPr/>
          <p:nvPr/>
        </p:nvSpPr>
        <p:spPr>
          <a:xfrm>
            <a:off x="3808427" y="2188769"/>
            <a:ext cx="4430598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1" hangingPunct="0"/>
            <a:r>
              <a:rPr lang="ar-AE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عرض فيديو تعريفي للطلاب عن أدوات القص </a:t>
            </a:r>
            <a:r>
              <a:rPr lang="ar-AE" sz="1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واستخدامتها</a:t>
            </a:r>
            <a:r>
              <a:rPr lang="ar-AE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9CBA2-4439-8B68-91B6-5E5BE994D967}"/>
              </a:ext>
            </a:extLst>
          </p:cNvPr>
          <p:cNvSpPr/>
          <p:nvPr/>
        </p:nvSpPr>
        <p:spPr>
          <a:xfrm>
            <a:off x="4046255" y="3670745"/>
            <a:ext cx="4038828" cy="51552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  <a:hlinkClick r:id="rId2"/>
              </a:rPr>
              <a:t>https://www.youtube.com/watch?v=K7A3jqYl5Ow</a:t>
            </a:r>
            <a:r>
              <a:rPr lang="en-US" sz="11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 </a:t>
            </a:r>
            <a:endParaRPr lang="ar-AE" sz="1100" b="1" dirty="0">
              <a:solidFill>
                <a:srgbClr val="000000"/>
              </a:solidFill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AutoShape 2" descr="Animated Teaching Presentation GIF | GIFDB.com">
            <a:extLst>
              <a:ext uri="{FF2B5EF4-FFF2-40B4-BE49-F238E27FC236}">
                <a16:creationId xmlns:a16="http://schemas.microsoft.com/office/drawing/2014/main" id="{E3A999D2-8A1A-7A51-B7D9-7EBD7B48DC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2" name="Picture 6" descr="Presentation GIF - Find on GIFER">
            <a:extLst>
              <a:ext uri="{FF2B5EF4-FFF2-40B4-BE49-F238E27FC236}">
                <a16:creationId xmlns:a16="http://schemas.microsoft.com/office/drawing/2014/main" id="{35666C73-B72B-BAD1-C5F2-08E71321C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78" y="3276600"/>
            <a:ext cx="2492299" cy="249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905422"/>
              </p:ext>
            </p:extLst>
          </p:nvPr>
        </p:nvGraphicFramePr>
        <p:xfrm>
          <a:off x="6620608" y="720159"/>
          <a:ext cx="4938343" cy="1104719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4114855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445183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أدوات ومعدات القص </a:t>
                      </a:r>
                      <a:r>
                        <a:rPr lang="ar-A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واستخدامتها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يميز بين أدوات ومعدات القص واستخداماته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  <p:pic>
        <p:nvPicPr>
          <p:cNvPr id="7170" name="Picture 2" descr="Sawing Logs GIFs | Teno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115" y="3650695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69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8">
            <a:extLst>
              <a:ext uri="{FF2B5EF4-FFF2-40B4-BE49-F238E27FC236}">
                <a16:creationId xmlns:a16="http://schemas.microsoft.com/office/drawing/2014/main" id="{B1E80DCB-9646-3D48-0A7B-D0178BA60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90344"/>
              </p:ext>
            </p:extLst>
          </p:nvPr>
        </p:nvGraphicFramePr>
        <p:xfrm>
          <a:off x="6620608" y="720159"/>
          <a:ext cx="4938343" cy="1104719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4114855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445183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أدوات ومعدات القص </a:t>
                      </a:r>
                      <a:r>
                        <a:rPr lang="ar-A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واستخدامتها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يميز بين أدوات ومعدات القص واستخداماته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F4F70F6-112A-708B-C863-68430D71F40A}"/>
              </a:ext>
            </a:extLst>
          </p:cNvPr>
          <p:cNvSpPr/>
          <p:nvPr/>
        </p:nvSpPr>
        <p:spPr>
          <a:xfrm>
            <a:off x="3808427" y="2188769"/>
            <a:ext cx="4430598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1" hangingPunct="0"/>
            <a:r>
              <a:rPr lang="ar-AE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عرض صور تعريفي للطلاب عن أدوات القص </a:t>
            </a:r>
            <a:r>
              <a:rPr lang="ar-AE" sz="1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واستخدامتها</a:t>
            </a:r>
            <a:r>
              <a:rPr lang="ar-AE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CE248829-D52F-38FE-740D-C6E147BDD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394" y="3499801"/>
            <a:ext cx="2857500" cy="16002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F807E426-F80A-E686-4427-E0B375A1FA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967" y="3228339"/>
            <a:ext cx="2143125" cy="2143125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AFDD0740-6B29-F78D-752E-75059E7DCF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5" y="317770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162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77</Words>
  <Application>Microsoft Office PowerPoint</Application>
  <PresentationFormat>شاشة عريضة</PresentationFormat>
  <Paragraphs>15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alharbi awad alharbi</dc:creator>
  <cp:lastModifiedBy>alharbi awad alharbi</cp:lastModifiedBy>
  <cp:revision>3</cp:revision>
  <dcterms:created xsi:type="dcterms:W3CDTF">2024-03-29T00:24:13Z</dcterms:created>
  <dcterms:modified xsi:type="dcterms:W3CDTF">2024-04-04T23:54:08Z</dcterms:modified>
</cp:coreProperties>
</file>